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>
        <p:scale>
          <a:sx n="40" d="100"/>
          <a:sy n="40" d="100"/>
        </p:scale>
        <p:origin x="297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2BA2E9C-2932-9F46-A8E8-6A4C07D35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8" y="10437514"/>
            <a:ext cx="6782054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3A9B8061-633F-BD40-BE71-5C8E383EDE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9806" y="3473716"/>
            <a:ext cx="1905000" cy="18288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EB2C91BA-B592-0647-936D-1E2838EBD5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5552" y="6236141"/>
            <a:ext cx="1828800" cy="18288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938AFE2-D784-3643-8F41-22459CCB16A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5552" y="9309043"/>
            <a:ext cx="1828800" cy="18288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74E2F530-CFA0-EB4E-B164-92FC38F00B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6006" y="11941326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>
            <a:extLst>
              <a:ext uri="{FF2B5EF4-FFF2-40B4-BE49-F238E27FC236}">
                <a16:creationId xmlns:a16="http://schemas.microsoft.com/office/drawing/2014/main" id="{5198FEF3-3BAE-D844-A478-F773C7241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306"/>
            <a:ext cx="13716000" cy="17145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79C9BBAD-3EFB-2C43-AE92-DB53573E9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534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6D09038-5C27-6843-8011-A3B7EC3D6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26157EB1-B401-194C-A84C-ECA11F2C5E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9806" y="3473716"/>
            <a:ext cx="1905000" cy="18288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57777EE2-B28F-0A48-88AC-9DF19AF819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5552" y="6236141"/>
            <a:ext cx="1828800" cy="18288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C08D28B8-9999-F84B-8587-9922344C44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5552" y="9309043"/>
            <a:ext cx="1828800" cy="18288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E0F0CFAD-C953-3D4F-B931-5BBCE790DD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6006" y="11941326"/>
            <a:ext cx="1828800" cy="18288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E79211DF-D47D-FC4A-BDCE-E58DF7B2295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744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37</cp:revision>
  <dcterms:created xsi:type="dcterms:W3CDTF">2024-09-30T18:42:26Z</dcterms:created>
  <dcterms:modified xsi:type="dcterms:W3CDTF">2025-12-16T15:02:08Z</dcterms:modified>
</cp:coreProperties>
</file>